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0" r:id="rId2"/>
    <p:sldId id="256" r:id="rId3"/>
    <p:sldId id="258" r:id="rId4"/>
    <p:sldId id="259" r:id="rId5"/>
    <p:sldId id="266" r:id="rId6"/>
    <p:sldId id="264" r:id="rId7"/>
    <p:sldId id="267" r:id="rId8"/>
    <p:sldId id="275" r:id="rId9"/>
    <p:sldId id="285" r:id="rId10"/>
    <p:sldId id="281" r:id="rId11"/>
    <p:sldId id="273" r:id="rId12"/>
    <p:sldId id="274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97A"/>
    <a:srgbClr val="309443"/>
    <a:srgbClr val="4928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922D4-0886-4F6B-90A7-C82804B1A789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60D6D-4CD6-45EF-B0CC-CD3C89C18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60D6D-4CD6-45EF-B0CC-CD3C89C182D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124744"/>
            <a:ext cx="6172200" cy="1894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cap="none" dirty="0" smtClean="0">
                <a:ln/>
                <a:solidFill>
                  <a:schemeClr val="accent3"/>
                </a:solidFill>
                <a:latin typeface="Arial Black" pitchFamily="34" charset="0"/>
              </a:rPr>
              <a:t>ПРИМЕНЕНИЕ </a:t>
            </a:r>
            <a:br>
              <a:rPr lang="ru-RU" sz="3200" cap="none" dirty="0" smtClean="0">
                <a:ln/>
                <a:solidFill>
                  <a:schemeClr val="accent3"/>
                </a:solidFill>
                <a:latin typeface="Arial Black" pitchFamily="34" charset="0"/>
              </a:rPr>
            </a:br>
            <a:r>
              <a:rPr lang="ru-RU" sz="3200" cap="none" dirty="0" smtClean="0">
                <a:ln/>
                <a:solidFill>
                  <a:schemeClr val="accent3"/>
                </a:solidFill>
                <a:latin typeface="Arial Black" pitchFamily="34" charset="0"/>
              </a:rPr>
              <a:t>МЕТОДИК ВОСТОЧНЫХ ЕДИНОБОРСТВ В РАБОТЕ С ДЕТЬМИ С ОВЗ</a:t>
            </a:r>
            <a:endParaRPr lang="ru-RU" sz="3200" cap="none" dirty="0">
              <a:ln/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214818"/>
            <a:ext cx="6984776" cy="152188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 дополнительного образования                       высшей квалификационной категории              руководитель «Школы основ восточных единоборств»                                                Симакова Татьяна Фёдоровна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57232"/>
            <a:ext cx="8208912" cy="249976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Внимание взрослого сосредоточено только на ребенке.</a:t>
            </a:r>
            <a:b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b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Одобрение со стороны матери или отца доставляет ребёнку радость, и он чувствует себя на совместных занятиях счастливым. </a:t>
            </a:r>
            <a:b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«Совместные упражнения» укрепляют уверенность родителей в успехе трудной и ответственной работы с  ребенком. </a:t>
            </a:r>
            <a:r>
              <a:rPr lang="ru-RU" sz="4000" b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Arial Black" pitchFamily="34" charset="0"/>
              </a:rPr>
              <a:t>      </a:t>
            </a:r>
            <a:r>
              <a:rPr lang="ru-RU" sz="3600" b="1" i="1" dirty="0" smtClean="0">
                <a:solidFill>
                  <a:srgbClr val="C00000"/>
                </a:solidFill>
                <a:latin typeface="Arial Black" pitchFamily="34" charset="0"/>
              </a:rPr>
              <a:t>Вместе   мы   сможем   всё !</a:t>
            </a:r>
            <a:endParaRPr lang="ru-RU" sz="4000" b="1" i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http://im0-tub-ru.yandex.net/i?id=6c6c67bebf9430de2c917c0de789cf54-63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3744416" cy="2880320"/>
          </a:xfrm>
          <a:prstGeom prst="rect">
            <a:avLst/>
          </a:prstGeom>
          <a:ln>
            <a:noFill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" name="4-конечная звезда 5"/>
          <p:cNvSpPr/>
          <p:nvPr/>
        </p:nvSpPr>
        <p:spPr>
          <a:xfrm>
            <a:off x="611560" y="404664"/>
            <a:ext cx="216024" cy="21602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611560" y="980728"/>
            <a:ext cx="216024" cy="21602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611560" y="2204864"/>
            <a:ext cx="216024" cy="21602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7972452" cy="166157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Восточные единоборства 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имеют большие возможности для коррекции и совершенствования моторики ребёнка. Большое число физических упражнений,  вариативность их выполнения,  позволяет производить отбор целесообразных сочетаний для каждого отдельного случая.</a:t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</a:br>
            <a:endParaRPr lang="ru-RU" sz="2400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http://im3-tub-ru.yandex.net/i?id=baccd6bdd18bea82c7d213114d12ee11-122-144&amp;n=21"/>
          <p:cNvPicPr>
            <a:picLocks noGrp="1"/>
          </p:cNvPicPr>
          <p:nvPr>
            <p:ph sz="quarter"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p:blipFill>
        <p:spPr bwMode="auto">
          <a:xfrm>
            <a:off x="2051720" y="3501008"/>
            <a:ext cx="4104456" cy="3024336"/>
          </a:xfrm>
          <a:prstGeom prst="horizontalScroll">
            <a:avLst>
              <a:gd name="adj" fmla="val 10725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251576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Arial Black" pitchFamily="34" charset="0"/>
              </a:rPr>
              <a:t>Цигун</a:t>
            </a:r>
            <a:r>
              <a:rPr lang="ru-RU" sz="2400" b="1" dirty="0" smtClean="0">
                <a:solidFill>
                  <a:srgbClr val="002060"/>
                </a:solidFill>
              </a:rPr>
              <a:t> – энергия долголетия.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Комплексы дыхательных и физических упражнений в сочетании с концентрацией внимания. Профилактика и лечение различных заболеваний.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http://im2-tub-ru.yandex.net/i?id=3f174fdbbf78b2d6318ddc55fbc46e4a-63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852936"/>
            <a:ext cx="2808312" cy="22322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Рисунок 4" descr="http://im2-tub-ru.yandex.net/i?id=03466d05ba162e82e860ac185a77e4a3-131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933056"/>
            <a:ext cx="2664296" cy="20882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064896" cy="2866330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rgbClr val="002060"/>
                </a:solidFill>
                <a:latin typeface="Arial Black" pitchFamily="34" charset="0"/>
              </a:rPr>
              <a:t>Тайцзи</a:t>
            </a:r>
            <a:r>
              <a:rPr lang="ru-RU" sz="27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– «метод закаливание во время отдыха»,  магия движения. 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Комплекс оздоровительных и боевых упражнений. Мягкие  и плавные, округлённые и непрерывные движения, без резких поворотов и максимального напряжения мышц, без нагрузок на позвоночник и суставы. Без ограничения в возрасте.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http://im1-tub-ru.yandex.net/i?id=b085b7ccb0ab36d41845c76160e0c0be-16-144&amp;n=21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861048"/>
            <a:ext cx="2304256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 descr="http://im2-tub-ru.yandex.net/i?id=1a18b0b32a8c738682446925cc132fe9-02-144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6728">
            <a:off x="4520905" y="3852366"/>
            <a:ext cx="2968860" cy="24532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276872"/>
            <a:ext cx="5976664" cy="4581128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rgbClr val="002060"/>
                </a:solidFill>
                <a:latin typeface="Arial Black" pitchFamily="34" charset="0"/>
              </a:rPr>
              <a:t>Ушу</a:t>
            </a:r>
            <a:r>
              <a:rPr lang="ru-RU" sz="2700" b="1" dirty="0" smtClean="0">
                <a:solidFill>
                  <a:srgbClr val="002060"/>
                </a:solidFill>
              </a:rPr>
              <a:t> – лечебно-боевое искусство.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Комплексы физических упражнений, система дыхательной гимнастики, самомассаж.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i="1" dirty="0" smtClean="0">
                <a:solidFill>
                  <a:srgbClr val="002060"/>
                </a:solidFill>
                <a:latin typeface="Arial Black" pitchFamily="34" charset="0"/>
              </a:rPr>
              <a:t>Тхэквондо</a:t>
            </a:r>
            <a:r>
              <a:rPr lang="ru-RU" sz="2700" b="1" dirty="0" smtClean="0">
                <a:solidFill>
                  <a:srgbClr val="002060"/>
                </a:solidFill>
              </a:rPr>
              <a:t> - (олимпийский вид спорта). Комплексы различных гимнастических упражнений. Учит самостоятельно снимать внешнее и внутреннее напряжение, вырабатывает чувство идеального равновесия, самоконтроля, молниеносной реакции и концентрацию мыслей.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http://im3-tub-ru.yandex.net/i?id=1f84fdc1ffd8bc4d2d838c86f65aabff-63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2448272" cy="19442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Содержимое 3" descr="http://im2-tub-ru.yandex.net/i?id=e8b74d75ea2e870d1ba5b324b3bbb885-24-144&amp;n=21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645024"/>
            <a:ext cx="2520280" cy="20882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77072"/>
            <a:ext cx="8352928" cy="1872208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rgbClr val="002060"/>
                </a:solidFill>
                <a:latin typeface="Arial Black" pitchFamily="34" charset="0"/>
              </a:rPr>
              <a:t>Каратэ</a:t>
            </a:r>
            <a:r>
              <a:rPr lang="ru-RU" sz="2700" b="1" i="1" dirty="0" smtClean="0">
                <a:solidFill>
                  <a:srgbClr val="002060"/>
                </a:solidFill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– путь открытой руки.   Положительное влияние на опорно-двигательную аппарата, внутренние органы человека, его эмоции.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i="1" dirty="0" smtClean="0">
                <a:solidFill>
                  <a:srgbClr val="002060"/>
                </a:solidFill>
                <a:latin typeface="Arial Black" pitchFamily="34" charset="0"/>
              </a:rPr>
              <a:t>Айкидо</a:t>
            </a:r>
            <a:r>
              <a:rPr lang="ru-RU" sz="2700" b="1" dirty="0" smtClean="0">
                <a:solidFill>
                  <a:srgbClr val="002060"/>
                </a:solidFill>
              </a:rPr>
              <a:t> – путь концентрации энергии. </a:t>
            </a:r>
            <a:r>
              <a:rPr lang="ru-RU" sz="2700" b="1" dirty="0" err="1" smtClean="0">
                <a:solidFill>
                  <a:srgbClr val="002060"/>
                </a:solidFill>
              </a:rPr>
              <a:t>Скоординированность</a:t>
            </a:r>
            <a:r>
              <a:rPr lang="ru-RU" sz="2700" b="1" dirty="0" smtClean="0">
                <a:solidFill>
                  <a:srgbClr val="002060"/>
                </a:solidFill>
              </a:rPr>
              <a:t> и синхронность мышечных усилий имеет оздоровительный эффект.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В восточных системах самосовершенствования большое значение уделяется наличию оздоровительных методик, предотвращения и лечения болезней,                                    укрепления тела и                                     внутренних органов.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6" name="Содержимое 5" descr="http://im2-tub-ru.yandex.net/i?id=202904fee108473b60e5caee3e47b223-96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149080"/>
            <a:ext cx="2952328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7467600" cy="129614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9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Долгого и светлого пути всем !</a:t>
            </a:r>
            <a:r>
              <a:rPr lang="ru-RU" sz="49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9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/>
            </a:r>
            <a:br>
              <a:rPr lang="ru-RU" sz="40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</a:br>
            <a:r>
              <a:rPr lang="ru-RU" sz="49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Спасибо за внимание.</a:t>
            </a:r>
            <a:endParaRPr lang="ru-RU" sz="49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026" name="Picture 2" descr="E:\560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04864"/>
            <a:ext cx="4320480" cy="29260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500174"/>
            <a:ext cx="6172200" cy="1080120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rgbClr val="49289C"/>
                </a:solidFill>
                <a:latin typeface="Arial Black" pitchFamily="34" charset="0"/>
              </a:rPr>
              <a:t>«Я  двигаюсь, значит я живу»</a:t>
            </a:r>
            <a:endParaRPr lang="ru-RU" sz="5400" i="1" dirty="0">
              <a:solidFill>
                <a:srgbClr val="49289C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643314"/>
            <a:ext cx="6172200" cy="202021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Значение физической культуры для детей с ОВЗ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342902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Физическая культура  может выступать как эффективное средство реабилитации и социальной адаптации, как фактор улучшения самочувствия, повышения уровня здоровья и уровня физической подготовленности, удовлетворения потребности в общении, расширения круга знакомств, самореализации.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im0-tub-ru.yandex.net/i?id=e192d14bd387a139f0156b32292fc0df-83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717032"/>
            <a:ext cx="4086216" cy="256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Arial Black" pitchFamily="34" charset="0"/>
              </a:rPr>
              <a:t>«Ничто так не истощает, не разрушает, как физическое бездействие».</a:t>
            </a:r>
            <a:br>
              <a:rPr lang="ru-RU" sz="2700" b="1" dirty="0" smtClean="0">
                <a:latin typeface="Arial Black" pitchFamily="34" charset="0"/>
              </a:rPr>
            </a:br>
            <a:r>
              <a:rPr lang="ru-RU" sz="2700" b="1" dirty="0" smtClean="0">
                <a:latin typeface="Arial Black" pitchFamily="34" charset="0"/>
              </a:rPr>
              <a:t>                                                                            </a:t>
            </a:r>
            <a:br>
              <a:rPr lang="ru-RU" sz="2700" b="1" dirty="0" smtClean="0">
                <a:latin typeface="Arial Black" pitchFamily="34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Аристотель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im3-tub-ru.yandex.net/i?id=633b09ee78903a601dd932d5e6f4eb48-19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85926"/>
            <a:ext cx="3071834" cy="342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  <a:softEdge rad="63500"/>
          </a:effectLst>
          <a:scene3d>
            <a:camera prst="isometricOffAxis2Left"/>
            <a:lightRig rig="threePt" dir="t"/>
          </a:scene3d>
        </p:spPr>
      </p:pic>
      <p:pic>
        <p:nvPicPr>
          <p:cNvPr id="5" name="Рисунок 4" descr="http://im0-tub-ru.yandex.net/i?id=01c63f110f7875f3953d4ff5803add39-129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357430"/>
            <a:ext cx="464347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  <a:softEdge rad="63500"/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204864"/>
            <a:ext cx="7149928" cy="56040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297A"/>
                </a:solidFill>
              </a:rPr>
              <a:t>  адаптивная физическая культура - система различных мероприятий, направленных на исправление недостатков в развитии человека, является основой социальной реабилитации и поэтому между понятиями физической и социальной реабилитации существует диалектическая взаимосвязь. </a:t>
            </a:r>
            <a:br>
              <a:rPr lang="ru-RU" sz="2000" b="1" dirty="0" smtClean="0">
                <a:solidFill>
                  <a:srgbClr val="00297A"/>
                </a:solidFill>
              </a:rPr>
            </a:br>
            <a:endParaRPr lang="ru-RU" sz="2000" b="1" dirty="0">
              <a:solidFill>
                <a:srgbClr val="00297A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http://im1-tub-ru.yandex.net/i?id=dd1fac8c198778100f522fc359d177d6-13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80928"/>
            <a:ext cx="2808312" cy="273630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Рисунок 5" descr="http://im3-tub-ru.yandex.net/i?id=eb0f3553ebb73133f446c8c947339c96-107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84984"/>
            <a:ext cx="2880320" cy="266258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928670"/>
            <a:ext cx="711041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Целью адаптивной физической культуры является: формирование потребностей занятий физическими упражнениями, укрепление здоровья, повышение трудоспособности, интеллектуальное, психическое развитие</a:t>
            </a:r>
            <a:r>
              <a:rPr lang="ru-RU" sz="1000" b="1" dirty="0" smtClean="0">
                <a:solidFill>
                  <a:schemeClr val="tx1"/>
                </a:solidFill>
              </a:rPr>
              <a:t>. </a:t>
            </a:r>
            <a:endParaRPr lang="ru-RU" sz="10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http://im0-tub-ru.yandex.net/i?id=b9f13840dba2d573740f9614a654f18e-121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2214578" cy="250033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Рисунок 6" descr="http://im3-tub-ru.yandex.net/i?id=c0d30780d2cd43eeb74d9d7a1c2632a6-50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928935"/>
            <a:ext cx="3740638" cy="28763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251576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данных занятий содержит следующие упражнения: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коррекционные и общеразвивающие упражнения;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ритмические упражнения (под музыку);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простейшие упражнения с элементами акробатики;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упражнения на простейших снарядах (гимнастическая скамейка, маты, наклонная доска к гимнастической стенке);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im2-tub-ru.yandex.net/i?id=b1be381be248cd0d681a93f841fe8878-98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500438"/>
            <a:ext cx="2422052" cy="163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pic>
        <p:nvPicPr>
          <p:cNvPr id="5" name="Содержимое 3" descr="http://im3-tub-ru.yandex.net/i?id=77a335dde8c33d9ae1892bd96c929bf0-104-144&amp;n=21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33991">
            <a:off x="651843" y="3363603"/>
            <a:ext cx="2088232" cy="2160240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500" dist="101600" dir="5400000" sy="-100000" algn="bl" rotWithShape="0"/>
          </a:effectLst>
        </p:spPr>
      </p:pic>
      <p:pic>
        <p:nvPicPr>
          <p:cNvPr id="6" name="Содержимое 3" descr="http://im2-tub-ru.yandex.net/i?id=d0f3250c77731633cdee2711c390eb8a-80-144&amp;n=21"/>
          <p:cNvPicPr>
            <a:picLocks/>
          </p:cNvPicPr>
          <p:nvPr/>
        </p:nvPicPr>
        <p:blipFill>
          <a:blip r:embed="rId4" cstate="print">
            <a:lum contrast="20000"/>
          </a:blip>
          <a:srcRect/>
          <a:stretch>
            <a:fillRect/>
          </a:stretch>
        </p:blipFill>
        <p:spPr bwMode="auto">
          <a:xfrm rot="921567">
            <a:off x="2788607" y="4122108"/>
            <a:ext cx="2808312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500174"/>
            <a:ext cx="7283496" cy="56040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-  успокаивающие упражнения (серия упражнений для моторики пальцев рук, дыхательная гимнастика, дидактические игры).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Arial Black" pitchFamily="34" charset="0"/>
            </a:endParaRPr>
          </a:p>
        </p:txBody>
      </p:sp>
      <p:pic>
        <p:nvPicPr>
          <p:cNvPr id="4" name="Содержимое 3" descr="http://im2-tub-ru.yandex.net/i?id=7af0e5e7ca4e00387ec3101ec697fb12-122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348880"/>
            <a:ext cx="4572032" cy="2857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700808"/>
            <a:ext cx="74168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Для эффективности выполнения упражнений применяется различный физкультурный инвентарь (цветные мячи разных размеров, кегли, ленты, резиновые кольца).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http://im2-tub-ru.yandex.net/i?id=ff9047c3bacea48d0c22922ebaba07fd-15-144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786058"/>
            <a:ext cx="2786082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Содержимое 3" descr="http://im2-tub-ru.yandex.net/i?id=b5b89778c238777cfda7d624d30dd7f7-117-144&amp;n=21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571876"/>
            <a:ext cx="2786082" cy="2428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421</TotalTime>
  <Words>264</Words>
  <Application>Microsoft Office PowerPoint</Application>
  <PresentationFormat>Экран (4:3)</PresentationFormat>
  <Paragraphs>19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ПРИМЕНЕНИЕ  МЕТОДИК ВОСТОЧНЫХ ЕДИНОБОРСТВ В РАБОТЕ С ДЕТЬМИ С ОВЗ</vt:lpstr>
      <vt:lpstr>«Я  двигаюсь, значит я живу»</vt:lpstr>
      <vt:lpstr>Физическая культура  может выступать как эффективное средство реабилитации и социальной адаптации, как фактор улучшения самочувствия, повышения уровня здоровья и уровня физической подготовленности, удовлетворения потребности в общении, расширения круга знакомств, самореализации. </vt:lpstr>
      <vt:lpstr>«Ничто так не истощает, не разрушает, как физическое бездействие».                                                                                                                                                 Аристотель  </vt:lpstr>
      <vt:lpstr>  адаптивная физическая культура - система различных мероприятий, направленных на исправление недостатков в развитии человека, является основой социальной реабилитации и поэтому между понятиями физической и социальной реабилитации существует диалектическая взаимосвязь.  </vt:lpstr>
      <vt:lpstr>Целью адаптивной физической культуры является: формирование потребностей занятий физическими упражнениями, укрепление здоровья, повышение трудоспособности, интеллектуальное, психическое развитие. </vt:lpstr>
      <vt:lpstr>Организация данных занятий содержит следующие упражнения:  -  коррекционные и общеразвивающие упражнения; -  ритмические упражнения (под музыку); -  простейшие упражнения с элементами акробатики;  -  упражнения на простейших снарядах (гимнастическая скамейка, маты, наклонная доска к гимнастической стенке);  </vt:lpstr>
      <vt:lpstr>-  успокаивающие упражнения (серия упражнений для моторики пальцев рук, дыхательная гимнастика, дидактические игры).  </vt:lpstr>
      <vt:lpstr>     Для эффективности выполнения упражнений применяется различный физкультурный инвентарь (цветные мячи разных размеров, кегли, ленты, резиновые кольца). </vt:lpstr>
      <vt:lpstr>     Внимание взрослого сосредоточено только на ребенке.                     Одобрение со стороны матери или отца доставляет ребёнку радость, и он чувствует себя на совместных занятиях счастливым.        «Совместные упражнения» укрепляют уверенность родителей в успехе трудной и ответственной работы с  ребенком.        Вместе   мы   сможем   всё !</vt:lpstr>
      <vt:lpstr>Восточные единоборства   имеют большие возможности для коррекции и совершенствования моторики ребёнка. Большое число физических упражнений,  вариативность их выполнения,  позволяет производить отбор целесообразных сочетаний для каждого отдельного случая. </vt:lpstr>
      <vt:lpstr>Цигун – энергия долголетия.  Комплексы дыхательных и физических упражнений в сочетании с концентрацией внимания. Профилактика и лечение различных заболеваний. </vt:lpstr>
      <vt:lpstr>Тайцзи – «метод закаливание во время отдыха»,  магия движения.  Комплекс оздоровительных и боевых упражнений. Мягкие  и плавные, округлённые и непрерывные движения, без резких поворотов и максимального напряжения мышц, без нагрузок на позвоночник и суставы. Без ограничения в возрасте. </vt:lpstr>
      <vt:lpstr>Ушу – лечебно-боевое искусство. Комплексы физических упражнений, система дыхательной гимнастики, самомассаж.   Тхэквондо - (олимпийский вид спорта). Комплексы различных гимнастических упражнений. Учит самостоятельно снимать внешнее и внутреннее напряжение, вырабатывает чувство идеального равновесия, самоконтроля, молниеносной реакции и концентрацию мыслей. </vt:lpstr>
      <vt:lpstr>Каратэ – путь открытой руки.   Положительное влияние на опорно-двигательную аппарата, внутренние органы человека, его эмоции.  Айкидо – путь концентрации энергии. Скоординированность и синхронность мышечных усилий имеет оздоровительный эффект. В восточных системах самосовершенствования большое значение уделяется наличию оздоровительных методик, предотвращения и лечения болезней,                                    укрепления тела и                                     внутренних органов. </vt:lpstr>
      <vt:lpstr>  Долгого и светлого пути всем !       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двигаюсь, значит я живу</dc:title>
  <dc:creator>user</dc:creator>
  <cp:lastModifiedBy>user</cp:lastModifiedBy>
  <cp:revision>49</cp:revision>
  <dcterms:created xsi:type="dcterms:W3CDTF">2014-11-25T21:30:08Z</dcterms:created>
  <dcterms:modified xsi:type="dcterms:W3CDTF">2014-11-26T20:56:50Z</dcterms:modified>
</cp:coreProperties>
</file>